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5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E96EC-2DE3-4D17-847C-100E9045FFBF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DBF4-ADBB-4ECB-8415-C14C87D233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0575"/>
            <a:ext cx="7772400" cy="1470025"/>
          </a:xfrm>
        </p:spPr>
        <p:txBody>
          <a:bodyPr/>
          <a:lstStyle/>
          <a:p>
            <a:r>
              <a:rPr lang="en-US" dirty="0" smtClean="0"/>
              <a:t>Effective Interviews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LECTURE 27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interview involves the </a:t>
            </a:r>
            <a:r>
              <a:rPr lang="en-US" dirty="0" err="1" smtClean="0"/>
              <a:t>intreviewer</a:t>
            </a:r>
            <a:r>
              <a:rPr lang="en-US" dirty="0" smtClean="0"/>
              <a:t> and the interviewee.</a:t>
            </a:r>
          </a:p>
          <a:p>
            <a:r>
              <a:rPr lang="en-US" dirty="0" smtClean="0"/>
              <a:t>In a successful interview information flows between them.</a:t>
            </a:r>
          </a:p>
          <a:p>
            <a:r>
              <a:rPr lang="en-US" dirty="0" smtClean="0"/>
              <a:t>The interviewing process is made purposeful.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34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planned</a:t>
            </a:r>
          </a:p>
          <a:p>
            <a:r>
              <a:rPr lang="en-US" dirty="0" smtClean="0"/>
              <a:t>It is prearranged</a:t>
            </a:r>
          </a:p>
          <a:p>
            <a:r>
              <a:rPr lang="en-US" dirty="0" smtClean="0"/>
              <a:t>It is structured</a:t>
            </a:r>
          </a:p>
          <a:p>
            <a:r>
              <a:rPr lang="en-US" dirty="0" smtClean="0"/>
              <a:t>Controlled by the interviewer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22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interview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Pre-interview stage</a:t>
            </a:r>
          </a:p>
          <a:p>
            <a:r>
              <a:rPr lang="en-US" dirty="0" smtClean="0"/>
              <a:t>Opening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Closing</a:t>
            </a:r>
          </a:p>
          <a:p>
            <a:r>
              <a:rPr lang="en-US" dirty="0" smtClean="0"/>
              <a:t>Post-interview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35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</a:t>
            </a:r>
          </a:p>
          <a:p>
            <a:r>
              <a:rPr lang="en-US" dirty="0" smtClean="0"/>
              <a:t>Series</a:t>
            </a:r>
          </a:p>
          <a:p>
            <a:r>
              <a:rPr lang="en-US" dirty="0" smtClean="0"/>
              <a:t>Panel</a:t>
            </a:r>
          </a:p>
          <a:p>
            <a:r>
              <a:rPr lang="en-US" dirty="0" smtClean="0"/>
              <a:t>Stress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79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planning</a:t>
            </a:r>
          </a:p>
          <a:p>
            <a:r>
              <a:rPr lang="en-US" dirty="0" smtClean="0"/>
              <a:t>Lack of objectives</a:t>
            </a:r>
          </a:p>
          <a:p>
            <a:r>
              <a:rPr lang="en-US" dirty="0" smtClean="0"/>
              <a:t>Lack of structure</a:t>
            </a:r>
          </a:p>
          <a:p>
            <a:r>
              <a:rPr lang="en-US" dirty="0" smtClean="0"/>
              <a:t>Little knowledge of the job under discussion</a:t>
            </a:r>
          </a:p>
          <a:p>
            <a:r>
              <a:rPr lang="en-US" dirty="0" smtClean="0"/>
              <a:t>Judging the candidate on inappropriate or irrelevant criteria</a:t>
            </a:r>
          </a:p>
          <a:p>
            <a:r>
              <a:rPr lang="en-US" dirty="0" smtClean="0"/>
              <a:t>Poor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5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Effective Interviews</vt:lpstr>
      <vt:lpstr>Slide 2</vt:lpstr>
      <vt:lpstr>Slide 3</vt:lpstr>
      <vt:lpstr>Stages of interview tasks</vt:lpstr>
      <vt:lpstr>Types</vt:lpstr>
      <vt:lpstr>Potential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Interviews</dc:title>
  <dc:creator>NTS</dc:creator>
  <cp:lastModifiedBy>NTS</cp:lastModifiedBy>
  <cp:revision>1</cp:revision>
  <dcterms:created xsi:type="dcterms:W3CDTF">2012-08-08T07:15:47Z</dcterms:created>
  <dcterms:modified xsi:type="dcterms:W3CDTF">2012-08-08T07:16:03Z</dcterms:modified>
</cp:coreProperties>
</file>